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96" r:id="rId6"/>
    <p:sldId id="398" r:id="rId7"/>
    <p:sldId id="397" r:id="rId8"/>
    <p:sldId id="399" r:id="rId9"/>
    <p:sldId id="400" r:id="rId10"/>
    <p:sldId id="394" r:id="rId11"/>
    <p:sldId id="362" r:id="rId12"/>
    <p:sldId id="392" r:id="rId13"/>
    <p:sldId id="366" r:id="rId14"/>
    <p:sldId id="401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728D"/>
    <a:srgbClr val="ED7D31"/>
    <a:srgbClr val="FCFAE5"/>
    <a:srgbClr val="E0E0E0"/>
    <a:srgbClr val="DADADA"/>
    <a:srgbClr val="E5E5E5"/>
    <a:srgbClr val="B9BABE"/>
    <a:srgbClr val="9283BB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50" y="102"/>
      </p:cViewPr>
      <p:guideLst>
        <p:guide orient="horz" pos="360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493A-A519-0E9D-D7F2-8DDD8B9C1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864A1-1579-F271-6BEC-65B9B3CAE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0149F-2833-81EB-D4F9-7AAE88F7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5D242-D718-349B-00DA-2236FB77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01401-8EFB-BB65-2DA6-26B50AA4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1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DAE6-4E6E-A8E1-A3D6-79E23083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1FD9-2880-EDC1-DE2B-63E0E4E30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BDF37-2BC8-6524-C4E4-80C9094BE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66E65-BDAA-D047-01C6-31F3C0568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02CA1-8B4C-234D-0B0C-77D889C2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6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6F95C-30CC-5373-8E56-B8B572273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649115-C9FE-9B7E-CB73-8103739D4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01C93-EA97-336F-13D1-E5BBC35A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21DC4-A5FF-4DD2-01A2-43BAD937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795BC-FFF8-5F06-F147-7376B8CE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20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AF66D-5E51-546B-56E0-8D233DF04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E45FE-2C5B-43DD-DDFF-410FC6C9C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942D6-3FC6-DED8-4641-5F3D6F68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E396C-9429-748B-CC23-CB0225B0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0C8C8-FB2C-AC31-77F3-56915939E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56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E987-4BDA-5510-9AEC-BEC3E90FA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944B1-19DF-8F5C-94A4-593DB178B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DC63E-4F34-84A5-A88E-721F499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3BDD1-2270-9334-E8A5-2B1C7EC8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7D8C1-6A78-3881-1021-81F149DAF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4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C1D9B-22DE-7802-E77D-006E09C4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0B407-341E-F7AD-9EC2-1FBE79530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8A4EB-8A8B-555C-2804-3C853DD89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8B3F3-6F92-DFC0-5B5C-D25DC99C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6AEE4-A039-9FF5-9055-49CB314C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9AF44D-C255-2843-2BC2-08A6FF63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3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D96A-EDF3-2B28-1CAC-1B7383AC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421F0-AD6C-2715-4EE8-8CC7F92A8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6B5D5-CD61-41EF-F331-EE4A04001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A9CA0-74DA-B644-095A-3D13E2ADA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A7711-B94C-1B47-2465-DD7A44290A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1E8C0-8CB5-A33D-BAC6-9F43AFB4E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042DD-B42B-CB68-02E9-DCFB8F49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67611-B7B2-F248-1120-A12C61124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6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03D9D-C538-FBEA-37B0-44295823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D8AFF-46EB-D87D-8370-16778B5D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0C9A4D-90DF-350E-7D54-A6C851649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906B6-A893-4F88-7E33-1F57F329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85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64837-20A5-7F32-2639-7EE17D3A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8AC032-CAD0-1740-05AC-BE1B19AD5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F6A771-9760-06B5-F5A4-8C05E7C5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1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1603-3EC2-F306-6259-EA1F4366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D2100-63A6-0DF5-8D01-45D80DD44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B9A97-F99D-F547-59F0-750EC4407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E33B5-616D-4016-5669-687AE515B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96811-6AE6-B0C5-4CE6-8C0F1E14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0667B-049C-1D76-D34C-3D935410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8A4A-691C-9CD3-ECB6-86EF5D9E5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37F8C-C40B-6550-5C72-71C57D356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0953B-DF0D-C596-8D3F-6AB3F3007B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BA254-10F8-4B0A-8257-8F321E719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21EBF-4486-9CC0-F0A7-740E812D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4337E-C7D5-2B0D-335C-C6FD4A4E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2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FF22E-4DB7-BF16-DA16-587DFF25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134F-1FC5-3733-AB6D-C5E8469B3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91251-8F10-7BED-4085-6132B273A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2FEAC-B7B2-4D25-A15F-63A419A4E3F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FC291-4F11-7DF5-11DD-BB7C27678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170-5720-BA14-9095-302BDC758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5ACA1-9165-4451-848B-D5326C2A6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72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44EED-F3D7-5C03-D57B-B028337830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1043" y="2051478"/>
            <a:ext cx="4899237" cy="2755043"/>
          </a:xfrm>
        </p:spPr>
        <p:txBody>
          <a:bodyPr anchor="b">
            <a:normAutofit fontScale="90000"/>
          </a:bodyPr>
          <a:lstStyle/>
          <a:p>
            <a:r>
              <a:rPr lang="en-US" sz="4800" b="1" dirty="0">
                <a:latin typeface="GillSans" panose="020B0602020204020204" pitchFamily="34" charset="0"/>
              </a:rPr>
              <a:t>Franklin City Hall</a:t>
            </a:r>
            <a:br>
              <a:rPr lang="en-US" sz="2800" b="1" dirty="0">
                <a:latin typeface="GillSans" panose="020B0602020204020204" pitchFamily="34" charset="0"/>
              </a:rPr>
            </a:br>
            <a:r>
              <a:rPr lang="en-US" sz="2700" b="1" dirty="0">
                <a:latin typeface="GillSans" panose="020B0602020204020204" pitchFamily="34" charset="0"/>
              </a:rPr>
              <a:t>BOMA Work Session</a:t>
            </a:r>
            <a:br>
              <a:rPr lang="en-US" sz="3200" dirty="0"/>
            </a:br>
            <a:r>
              <a:rPr lang="en-US" sz="2700" dirty="0"/>
              <a:t>100% </a:t>
            </a:r>
            <a:r>
              <a:rPr lang="en-US" sz="2700" dirty="0">
                <a:latin typeface="GillSans" panose="020B0602020204020204" pitchFamily="34" charset="0"/>
              </a:rPr>
              <a:t>Schematic Design</a:t>
            </a:r>
            <a:br>
              <a:rPr lang="en-US" sz="3200" dirty="0">
                <a:latin typeface="GillSans" panose="020B0602020204020204" pitchFamily="34" charset="0"/>
              </a:rPr>
            </a:br>
            <a:br>
              <a:rPr lang="en-US" sz="3200" dirty="0">
                <a:latin typeface="GillSans" panose="020B0602020204020204" pitchFamily="34" charset="0"/>
              </a:rPr>
            </a:br>
            <a:r>
              <a:rPr lang="en-US" sz="2000" dirty="0">
                <a:latin typeface="GillSans" panose="020B0602020204020204" pitchFamily="34" charset="0"/>
              </a:rPr>
              <a:t>09 January 2024</a:t>
            </a:r>
            <a:br>
              <a:rPr lang="en-US" sz="2000" dirty="0">
                <a:latin typeface="GillSans" panose="020B0602020204020204" pitchFamily="34" charset="0"/>
              </a:rPr>
            </a:br>
            <a:endParaRPr lang="en-US" sz="2800" dirty="0">
              <a:latin typeface="GillSans" panose="020B0602020204020204" pitchFamily="34" charset="0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7" name="Picture 56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15EBB882-EDB0-F441-3711-BF9AA5590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9042" b="1"/>
          <a:stretch/>
        </p:blipFill>
        <p:spPr>
          <a:xfrm>
            <a:off x="0" y="116743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7229AD9-05E9-B796-556F-A8D8DC8CE075}"/>
              </a:ext>
            </a:extLst>
          </p:cNvPr>
          <p:cNvSpPr txBox="1">
            <a:spLocks/>
          </p:cNvSpPr>
          <p:nvPr/>
        </p:nvSpPr>
        <p:spPr>
          <a:xfrm>
            <a:off x="7187801" y="1972991"/>
            <a:ext cx="5058794" cy="43240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900" b="1" dirty="0">
              <a:latin typeface="GillSans" panose="020B06020202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25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711A22-3D2A-2AEF-C085-44DCB244839F}"/>
              </a:ext>
            </a:extLst>
          </p:cNvPr>
          <p:cNvSpPr/>
          <p:nvPr/>
        </p:nvSpPr>
        <p:spPr>
          <a:xfrm>
            <a:off x="6794686" y="3157537"/>
            <a:ext cx="177614" cy="5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8F176-008E-6503-499A-502CAB55B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6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711A22-3D2A-2AEF-C085-44DCB244839F}"/>
              </a:ext>
            </a:extLst>
          </p:cNvPr>
          <p:cNvSpPr/>
          <p:nvPr/>
        </p:nvSpPr>
        <p:spPr>
          <a:xfrm>
            <a:off x="6794686" y="3157537"/>
            <a:ext cx="177614" cy="5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8F176-008E-6503-499A-502CAB55B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76" y="171959"/>
            <a:ext cx="5155662" cy="2900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A40756-8B56-69E0-BD69-FD293BE9F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8118" y="5725208"/>
            <a:ext cx="8815764" cy="1073941"/>
          </a:xfrm>
        </p:spPr>
        <p:txBody>
          <a:bodyPr anchor="b">
            <a:norm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Thank you for your time.</a:t>
            </a:r>
            <a:b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</a:b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Questions?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66727-E368-F54D-008E-B81C47714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008" y="171959"/>
            <a:ext cx="5155661" cy="2900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1AFE9-82D4-6110-AF64-EC901386B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77" y="3217069"/>
            <a:ext cx="5155661" cy="2900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C080E-F91D-90A4-703B-67D5C3525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3008" y="3217069"/>
            <a:ext cx="5155662" cy="290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4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6BA70890-99AB-0B26-15F8-5879BCDBC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8169"/>
            <a:ext cx="8531012" cy="5080588"/>
          </a:xfrm>
          <a:prstGeom prst="rect">
            <a:avLst/>
          </a:prstGeom>
        </p:spPr>
      </p:pic>
      <p:pic>
        <p:nvPicPr>
          <p:cNvPr id="9" name="Picture 8" descr="A building with windows and a sign&#10;&#10;Description automatically generated with medium confidence">
            <a:extLst>
              <a:ext uri="{FF2B5EF4-FFF2-40B4-BE49-F238E27FC236}">
                <a16:creationId xmlns:a16="http://schemas.microsoft.com/office/drawing/2014/main" id="{6CBED1B0-E272-9696-4CB7-62137A1B4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/>
        </p:blipFill>
        <p:spPr>
          <a:xfrm>
            <a:off x="8493375" y="888169"/>
            <a:ext cx="3698626" cy="5080588"/>
          </a:xfrm>
          <a:prstGeom prst="rect">
            <a:avLst/>
          </a:prstGeom>
          <a:effectLst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99C783-3787-9ADC-CA1A-1716B4B2AAC3}"/>
              </a:ext>
            </a:extLst>
          </p:cNvPr>
          <p:cNvSpPr txBox="1">
            <a:spLocks/>
          </p:cNvSpPr>
          <p:nvPr/>
        </p:nvSpPr>
        <p:spPr>
          <a:xfrm>
            <a:off x="8493374" y="5968757"/>
            <a:ext cx="3698626" cy="36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Commercial Inspiration Image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8EF277-DAD6-732B-5E65-51D60CC28F92}"/>
              </a:ext>
            </a:extLst>
          </p:cNvPr>
          <p:cNvSpPr txBox="1">
            <a:spLocks/>
          </p:cNvSpPr>
          <p:nvPr/>
        </p:nvSpPr>
        <p:spPr>
          <a:xfrm>
            <a:off x="0" y="5968757"/>
            <a:ext cx="2467897" cy="3659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Site Aerial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70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84B089-C8E9-6D7A-B9ED-64E3F2AE6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1720" r="12818" b="36457"/>
          <a:stretch/>
        </p:blipFill>
        <p:spPr>
          <a:xfrm>
            <a:off x="-1" y="401108"/>
            <a:ext cx="12192001" cy="6056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4FEA6-D500-7223-34E2-B696FE40A63B}"/>
              </a:ext>
            </a:extLst>
          </p:cNvPr>
          <p:cNvSpPr txBox="1">
            <a:spLocks/>
          </p:cNvSpPr>
          <p:nvPr/>
        </p:nvSpPr>
        <p:spPr>
          <a:xfrm>
            <a:off x="0" y="6456892"/>
            <a:ext cx="12192000" cy="401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Parking Garage Plan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6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5C9976-62E7-4473-5FB9-45DD39B4F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5766" r="4337" b="9358"/>
          <a:stretch/>
        </p:blipFill>
        <p:spPr>
          <a:xfrm>
            <a:off x="1181027" y="0"/>
            <a:ext cx="9829945" cy="658154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E5565C-E4A6-0E7D-7948-885FEEFA30F9}"/>
              </a:ext>
            </a:extLst>
          </p:cNvPr>
          <p:cNvSpPr txBox="1">
            <a:spLocks/>
          </p:cNvSpPr>
          <p:nvPr/>
        </p:nvSpPr>
        <p:spPr>
          <a:xfrm>
            <a:off x="0" y="6456892"/>
            <a:ext cx="12192000" cy="401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First Floor Plan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3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B51CE9-39DD-5A80-7EA9-ADD864FA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7167" r="6397" b="13747"/>
          <a:stretch/>
        </p:blipFill>
        <p:spPr>
          <a:xfrm>
            <a:off x="977442" y="0"/>
            <a:ext cx="10237116" cy="6550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BA2053-C3EC-005E-0D9C-D75640778EC4}"/>
              </a:ext>
            </a:extLst>
          </p:cNvPr>
          <p:cNvSpPr txBox="1">
            <a:spLocks/>
          </p:cNvSpPr>
          <p:nvPr/>
        </p:nvSpPr>
        <p:spPr>
          <a:xfrm>
            <a:off x="0" y="6456892"/>
            <a:ext cx="12192000" cy="401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Second Floor Plan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20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B51CE9-39DD-5A80-7EA9-ADD864FA1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2577" r="3080" b="13367"/>
          <a:stretch/>
        </p:blipFill>
        <p:spPr>
          <a:xfrm>
            <a:off x="1122178" y="0"/>
            <a:ext cx="9947643" cy="65643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0220B9-9291-C1FF-F9F8-88512525B485}"/>
              </a:ext>
            </a:extLst>
          </p:cNvPr>
          <p:cNvSpPr txBox="1">
            <a:spLocks/>
          </p:cNvSpPr>
          <p:nvPr/>
        </p:nvSpPr>
        <p:spPr>
          <a:xfrm>
            <a:off x="0" y="6456892"/>
            <a:ext cx="12192000" cy="401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illSans" panose="020B0602020204020204" pitchFamily="34" charset="0"/>
              </a:rPr>
              <a:t>Third Floor Plan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GillSans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64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711A22-3D2A-2AEF-C085-44DCB244839F}"/>
              </a:ext>
            </a:extLst>
          </p:cNvPr>
          <p:cNvSpPr/>
          <p:nvPr/>
        </p:nvSpPr>
        <p:spPr>
          <a:xfrm>
            <a:off x="6794686" y="3157537"/>
            <a:ext cx="177614" cy="5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8F176-008E-6503-499A-502CAB55B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54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711A22-3D2A-2AEF-C085-44DCB244839F}"/>
              </a:ext>
            </a:extLst>
          </p:cNvPr>
          <p:cNvSpPr/>
          <p:nvPr/>
        </p:nvSpPr>
        <p:spPr>
          <a:xfrm>
            <a:off x="6794686" y="3157537"/>
            <a:ext cx="177614" cy="5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building with a street and a sidewalk&#10;&#10;Description automatically generated with medium confidence">
            <a:extLst>
              <a:ext uri="{FF2B5EF4-FFF2-40B4-BE49-F238E27FC236}">
                <a16:creationId xmlns:a16="http://schemas.microsoft.com/office/drawing/2014/main" id="{BD3E645A-D779-9B67-84AB-B709477E1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94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711A22-3D2A-2AEF-C085-44DCB244839F}"/>
              </a:ext>
            </a:extLst>
          </p:cNvPr>
          <p:cNvSpPr/>
          <p:nvPr/>
        </p:nvSpPr>
        <p:spPr>
          <a:xfrm>
            <a:off x="6794686" y="3157537"/>
            <a:ext cx="177614" cy="5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78F176-008E-6503-499A-502CAB55B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44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631261-9714-41aa-a75d-af8c807dacb7" xsi:nil="true"/>
    <lcf76f155ced4ddcb4097134ff3c332f xmlns="bbc90b0f-fd61-4202-bd15-597bbfc358a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FB7DD30672AC4482306AEE71B4E530" ma:contentTypeVersion="17" ma:contentTypeDescription="Create a new document." ma:contentTypeScope="" ma:versionID="9522bb83d49e3e135d567c9dd82521cc">
  <xsd:schema xmlns:xsd="http://www.w3.org/2001/XMLSchema" xmlns:xs="http://www.w3.org/2001/XMLSchema" xmlns:p="http://schemas.microsoft.com/office/2006/metadata/properties" xmlns:ns2="bbc90b0f-fd61-4202-bd15-597bbfc358ad" xmlns:ns3="81631261-9714-41aa-a75d-af8c807dacb7" targetNamespace="http://schemas.microsoft.com/office/2006/metadata/properties" ma:root="true" ma:fieldsID="03b90606e0352f64db8b5227c5333724" ns2:_="" ns3:_="">
    <xsd:import namespace="bbc90b0f-fd61-4202-bd15-597bbfc358ad"/>
    <xsd:import namespace="81631261-9714-41aa-a75d-af8c807dac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90b0f-fd61-4202-bd15-597bbfc358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9d491f-e753-4dd8-8180-94d5c61897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631261-9714-41aa-a75d-af8c807dac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79eed2-bcbf-4219-bd1f-881a51645101}" ma:internalName="TaxCatchAll" ma:showField="CatchAllData" ma:web="81631261-9714-41aa-a75d-af8c807dac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8A21D2-E648-42D1-8E7D-8F4E775CD166}">
  <ds:schemaRefs>
    <ds:schemaRef ds:uri="http://schemas.microsoft.com/office/2006/metadata/properties"/>
    <ds:schemaRef ds:uri="http://schemas.microsoft.com/office/infopath/2007/PartnerControls"/>
    <ds:schemaRef ds:uri="81631261-9714-41aa-a75d-af8c807dacb7"/>
    <ds:schemaRef ds:uri="bbc90b0f-fd61-4202-bd15-597bbfc358ad"/>
  </ds:schemaRefs>
</ds:datastoreItem>
</file>

<file path=customXml/itemProps2.xml><?xml version="1.0" encoding="utf-8"?>
<ds:datastoreItem xmlns:ds="http://schemas.openxmlformats.org/officeDocument/2006/customXml" ds:itemID="{73A450A2-6E9F-414B-B166-8E07D25F66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c90b0f-fd61-4202-bd15-597bbfc358ad"/>
    <ds:schemaRef ds:uri="81631261-9714-41aa-a75d-af8c807dac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220E4A-654A-4C68-954C-CFE5483C6A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6044</TotalTime>
  <Words>44</Words>
  <Application>Microsoft Office PowerPoint</Application>
  <PresentationFormat>Widescreen</PresentationFormat>
  <Paragraphs>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Franklin City Hall BOMA Work Session 100% Schematic Design  09 January 2024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time.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Ruth Kimbrough</dc:creator>
  <cp:lastModifiedBy>Anna Ruth Kimbrough</cp:lastModifiedBy>
  <cp:revision>293</cp:revision>
  <cp:lastPrinted>2023-06-10T14:17:16Z</cp:lastPrinted>
  <dcterms:created xsi:type="dcterms:W3CDTF">2022-12-01T15:46:01Z</dcterms:created>
  <dcterms:modified xsi:type="dcterms:W3CDTF">2023-12-14T16:45:03Z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0x010100E9FB7DD30672AC4482306AEE71B4E530</vt:lpwstr>
  </property>
  <property fmtid="{D5CDD505-2E9C-101B-9397-08002B2CF9AE}" pid="3" name="MediaServiceImageTags">
    <vt:lpwstr/>
  </property>
</Properties>
</file>