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7" r:id="rId8"/>
    <p:sldId id="261" r:id="rId9"/>
    <p:sldId id="262" r:id="rId10"/>
    <p:sldId id="269" r:id="rId11"/>
    <p:sldId id="263" r:id="rId12"/>
    <p:sldId id="264" r:id="rId13"/>
    <p:sldId id="265" r:id="rId14"/>
    <p:sldId id="266" r:id="rId15"/>
    <p:sldId id="268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4660"/>
  </p:normalViewPr>
  <p:slideViewPr>
    <p:cSldViewPr>
      <p:cViewPr varScale="1">
        <p:scale>
          <a:sx n="107" d="100"/>
          <a:sy n="107" d="100"/>
        </p:scale>
        <p:origin x="-123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5D9B88F-8B3B-43A1-AF41-D2CFC4184145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19A3C25-8704-47A7-B677-F00AC89DD3F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2362200"/>
            <a:ext cx="3657600" cy="1244960"/>
          </a:xfrm>
        </p:spPr>
        <p:txBody>
          <a:bodyPr>
            <a:noAutofit/>
          </a:bodyPr>
          <a:lstStyle/>
          <a:p>
            <a:pPr algn="ctr"/>
            <a:r>
              <a:rPr lang="en-US" sz="2400" smtClean="0">
                <a:solidFill>
                  <a:schemeClr val="tx2">
                    <a:lumMod val="50000"/>
                  </a:schemeClr>
                </a:solidFill>
              </a:rPr>
              <a:t>2014-2018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Capital Improvement</a:t>
            </a:r>
            <a:b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Plan Overview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Restrooms @ Harlinsdale Farm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37513" t="9866" r="14553" b="36000"/>
          <a:stretch/>
        </p:blipFill>
        <p:spPr bwMode="auto">
          <a:xfrm>
            <a:off x="685800" y="1143000"/>
            <a:ext cx="7701915" cy="5229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74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395486"/>
              </p:ext>
            </p:extLst>
          </p:nvPr>
        </p:nvGraphicFramePr>
        <p:xfrm>
          <a:off x="838200" y="8382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Acrobat Document" r:id="rId3" imgW="7543607" imgH="5829107" progId="AcroExch.Document.7">
                  <p:embed/>
                </p:oleObj>
              </mc:Choice>
              <mc:Fallback>
                <p:oleObj name="Acrobat Document" r:id="rId3" imgW="7543607" imgH="582910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83820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771" y="0"/>
            <a:ext cx="91440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Rio Pike Improvements – Popular Grove Entrance to Carlisle Ln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8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879355"/>
              </p:ext>
            </p:extLst>
          </p:nvPr>
        </p:nvGraphicFramePr>
        <p:xfrm>
          <a:off x="762000" y="7620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Acrobat Document" r:id="rId3" imgW="7543607" imgH="5829107" progId="AcroExch.Document.7">
                  <p:embed/>
                </p:oleObj>
              </mc:Choice>
              <mc:Fallback>
                <p:oleObj name="Acrobat Document" r:id="rId3" imgW="7543607" imgH="582910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76200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Carothers South Pkwy – Ladd Park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82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4" y="914400"/>
            <a:ext cx="6541589" cy="5694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Harpeth River Walk – Pinkerton to Eastern Flank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95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487500"/>
              </p:ext>
            </p:extLst>
          </p:nvPr>
        </p:nvGraphicFramePr>
        <p:xfrm>
          <a:off x="533400" y="1295400"/>
          <a:ext cx="8084144" cy="526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Acrobat Document" r:id="rId3" imgW="9620115" imgH="6267360" progId="AcroExch.Document.7">
                  <p:embed/>
                </p:oleObj>
              </mc:Choice>
              <mc:Fallback>
                <p:oleObj name="Acrobat Document" r:id="rId3" imgW="9620115" imgH="626736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295400"/>
                        <a:ext cx="8084144" cy="5267325"/>
                      </a:xfrm>
                      <a:prstGeom prst="rect">
                        <a:avLst/>
                      </a:prstGeom>
                      <a:ln w="25400">
                        <a:solidFill>
                          <a:schemeClr val="bg1">
                            <a:alpha val="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Lane/Old Peytonsville Rd Connection Across I-65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01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376273"/>
              </p:ext>
            </p:extLst>
          </p:nvPr>
        </p:nvGraphicFramePr>
        <p:xfrm>
          <a:off x="914400" y="7620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Acrobat Document" r:id="rId3" imgW="7543607" imgH="5829107" progId="AcroExch.Document.7">
                  <p:embed/>
                </p:oleObj>
              </mc:Choice>
              <mc:Fallback>
                <p:oleObj name="Acrobat Document" r:id="rId3" imgW="7543607" imgH="582910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76200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McEwen Dr. Extension – Cool Springs Blvd to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ilson Pike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776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 Springs Public Parking to Integrate with Transit Solution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6" r="12619" b="3939"/>
          <a:stretch/>
        </p:blipFill>
        <p:spPr>
          <a:xfrm>
            <a:off x="609600" y="1295400"/>
            <a:ext cx="7990115" cy="5083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04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25319"/>
              </p:ext>
            </p:extLst>
          </p:nvPr>
        </p:nvGraphicFramePr>
        <p:xfrm>
          <a:off x="685800" y="9144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3" imgW="7543607" imgH="5829107" progId="AcroExch.Document.7">
                  <p:embed/>
                </p:oleObj>
              </mc:Choice>
              <mc:Fallback>
                <p:oleObj name="Acrobat Document" r:id="rId3" imgW="7543607" imgH="582910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91440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Station #8 – Westhaven Development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550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44621"/>
              </p:ext>
            </p:extLst>
          </p:nvPr>
        </p:nvGraphicFramePr>
        <p:xfrm>
          <a:off x="838200" y="8382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3" imgW="7543607" imgH="5829107" progId="AcroExch.Document.7">
                  <p:embed/>
                </p:oleObj>
              </mc:Choice>
              <mc:Fallback>
                <p:oleObj name="Acrobat Document" r:id="rId3" imgW="7543607" imgH="582910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83820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Columbia Ave - Downs Blvd to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atcher Pkwy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18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901141"/>
              </p:ext>
            </p:extLst>
          </p:nvPr>
        </p:nvGraphicFramePr>
        <p:xfrm>
          <a:off x="685800" y="8382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Acrobat Document" r:id="rId3" imgW="7543607" imgH="5829107" progId="AcroExch.Document.7">
                  <p:embed/>
                </p:oleObj>
              </mc:Choice>
              <mc:Fallback>
                <p:oleObj name="Acrobat Document" r:id="rId3" imgW="7543607" imgH="582910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83820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3976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Franklin Rd – Harpeth Bridge to Harpeth Industrial Court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00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004059"/>
              </p:ext>
            </p:extLst>
          </p:nvPr>
        </p:nvGraphicFramePr>
        <p:xfrm>
          <a:off x="838200" y="9144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Acrobat Document" r:id="rId3" imgW="7543607" imgH="5829107" progId="AcroExch.Document.7">
                  <p:embed/>
                </p:oleObj>
              </mc:Choice>
              <mc:Fallback>
                <p:oleObj name="Acrobat Document" r:id="rId3" imgW="7543607" imgH="582910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91440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Station #7 – Berry Farms Development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58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621321"/>
              </p:ext>
            </p:extLst>
          </p:nvPr>
        </p:nvGraphicFramePr>
        <p:xfrm>
          <a:off x="762000" y="8382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Acrobat Document" r:id="rId3" imgW="7543607" imgH="5829107" progId="AcroExch.Document.7">
                  <p:embed/>
                </p:oleObj>
              </mc:Choice>
              <mc:Fallback>
                <p:oleObj name="Acrobat Document" r:id="rId3" imgW="7543607" imgH="582910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83820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1771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Mack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atcher Pkwy  - Southeast Quadrant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55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7" t="19485" r="7819" b="4781"/>
          <a:stretch>
            <a:fillRect/>
          </a:stretch>
        </p:blipFill>
        <p:spPr bwMode="auto">
          <a:xfrm>
            <a:off x="762000" y="838200"/>
            <a:ext cx="7489940" cy="577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Hall 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62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582896"/>
              </p:ext>
            </p:extLst>
          </p:nvPr>
        </p:nvGraphicFramePr>
        <p:xfrm>
          <a:off x="914400" y="7620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Acrobat Document" r:id="rId3" imgW="7543607" imgH="5829107" progId="AcroExch.Document.7">
                  <p:embed/>
                </p:oleObj>
              </mc:Choice>
              <mc:Fallback>
                <p:oleObj name="Acrobat Document" r:id="rId3" imgW="7543607" imgH="582910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76200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19633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Lewisburg Pike Widening – Mack Hatcher to Donnelson Creek Pkwy</a:t>
            </a:r>
            <a:endParaRPr lang="en-U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61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625059"/>
              </p:ext>
            </p:extLst>
          </p:nvPr>
        </p:nvGraphicFramePr>
        <p:xfrm>
          <a:off x="838200" y="7620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Acrobat Document" r:id="rId3" imgW="7543607" imgH="5829107" progId="AcroExch.Document.7">
                  <p:embed/>
                </p:oleObj>
              </mc:Choice>
              <mc:Fallback>
                <p:oleObj name="Acrobat Document" r:id="rId3" imgW="7543607" imgH="582910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76200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3976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McEwen Dr. Extension – Wilson Pike to Eastern City Limit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66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395</TotalTime>
  <Words>120</Words>
  <Application>Microsoft Office PowerPoint</Application>
  <PresentationFormat>On-screen Show (4:3)</PresentationFormat>
  <Paragraphs>16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Austin</vt:lpstr>
      <vt:lpstr>Acrobat Document</vt:lpstr>
      <vt:lpstr>2014-2018  Capital Improvement Plan Overview</vt:lpstr>
      <vt:lpstr>PowerPoint Presentation</vt:lpstr>
      <vt:lpstr>Columbia Ave - Downs Blvd to Mack Hatcher Pkwy</vt:lpstr>
      <vt:lpstr>Franklin Rd – Harpeth Bridge to Harpeth Industrial Court</vt:lpstr>
      <vt:lpstr>Fire Station #7 – Berry Farms Development</vt:lpstr>
      <vt:lpstr>Mack Hatcher Pkwy  - Southeast Quadrant</vt:lpstr>
      <vt:lpstr>City Hall </vt:lpstr>
      <vt:lpstr>PowerPoint Presentation</vt:lpstr>
      <vt:lpstr>McEwen Dr. Extension – Wilson Pike to Eastern City Limit</vt:lpstr>
      <vt:lpstr>Public Restrooms @ Harlinsdale Farm</vt:lpstr>
      <vt:lpstr>Del Rio Pike Improvements – Popular Grove Entrance to Carlisle Ln</vt:lpstr>
      <vt:lpstr>Carothers South Pkwy – Ladd Park</vt:lpstr>
      <vt:lpstr>Harpeth River Walk – Pinkerton to Eastern Flank</vt:lpstr>
      <vt:lpstr>Long Lane/Old Peytonsville Rd Connection Across I-65</vt:lpstr>
      <vt:lpstr>McEwen Dr. Extension – Cool Springs Blvd to Wilson Pike</vt:lpstr>
      <vt:lpstr>Cool Springs Public Parking to Integrate with Transit Solution</vt:lpstr>
    </vt:vector>
  </TitlesOfParts>
  <Company>City of Franklin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Paul.Holzen</dc:creator>
  <cp:lastModifiedBy>Paul.Holzen</cp:lastModifiedBy>
  <cp:revision>13</cp:revision>
  <dcterms:created xsi:type="dcterms:W3CDTF">2013-08-23T14:41:58Z</dcterms:created>
  <dcterms:modified xsi:type="dcterms:W3CDTF">2013-08-27T21:16:17Z</dcterms:modified>
</cp:coreProperties>
</file>